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5661600" cy="51206400"/>
  <p:notesSz cx="6858000" cy="9144000"/>
  <p:defaultTextStyle>
    <a:defPPr>
      <a:defRPr lang="en-US"/>
    </a:defPPr>
    <a:lvl1pPr marL="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8191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6382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4573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2764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0955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89146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37337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855282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1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C01"/>
    <a:srgbClr val="DB870B"/>
    <a:srgbClr val="4F0801"/>
    <a:srgbClr val="110C72"/>
    <a:srgbClr val="070266"/>
    <a:srgbClr val="00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340" y="66"/>
      </p:cViewPr>
      <p:guideLst>
        <p:guide orient="horz" pos="16128"/>
        <p:guide pos="1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52296917659162E-2"/>
          <c:y val="5.7337290846456695E-2"/>
          <c:w val="0.970964468009338"/>
          <c:h val="0.87082584891732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097568"/>
        <c:axId val="89107904"/>
      </c:barChart>
      <c:catAx>
        <c:axId val="8909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07904"/>
        <c:crosses val="autoZero"/>
        <c:auto val="1"/>
        <c:lblAlgn val="ctr"/>
        <c:lblOffset val="100"/>
        <c:noMultiLvlLbl val="0"/>
      </c:catAx>
      <c:valAx>
        <c:axId val="8910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620" y="15907177"/>
            <a:ext cx="3031236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40" y="29016960"/>
            <a:ext cx="249631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6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36892" y="15314510"/>
            <a:ext cx="31290578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2776" y="15314510"/>
            <a:ext cx="93289755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21" y="32904857"/>
            <a:ext cx="30312360" cy="10170160"/>
          </a:xfrm>
        </p:spPr>
        <p:txBody>
          <a:bodyPr anchor="t"/>
          <a:lstStyle>
            <a:lvl1pPr algn="l">
              <a:defRPr sz="2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021" y="21703461"/>
            <a:ext cx="30312360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8191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6382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4573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2764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2778" y="89208187"/>
            <a:ext cx="62290164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37300" y="89208187"/>
            <a:ext cx="62290168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462177"/>
            <a:ext cx="1575673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3080" y="16239067"/>
            <a:ext cx="1575673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15599" y="11462177"/>
            <a:ext cx="1576292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15599" y="16239067"/>
            <a:ext cx="1576292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2" y="2038773"/>
            <a:ext cx="11732421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2695" y="2038777"/>
            <a:ext cx="19935825" cy="43703244"/>
          </a:xfrm>
        </p:spPr>
        <p:txBody>
          <a:bodyPr/>
          <a:lstStyle>
            <a:lvl1pPr>
              <a:defRPr sz="17400"/>
            </a:lvl1pPr>
            <a:lvl2pPr>
              <a:defRPr sz="15200"/>
            </a:lvl2pPr>
            <a:lvl3pPr>
              <a:defRPr sz="130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2" y="10715417"/>
            <a:ext cx="11732421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923" y="35844480"/>
            <a:ext cx="2139696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89923" y="4575387"/>
            <a:ext cx="2139696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81910" indent="0">
              <a:buNone/>
              <a:defRPr sz="15200"/>
            </a:lvl2pPr>
            <a:lvl3pPr marL="4963820" indent="0">
              <a:buNone/>
              <a:defRPr sz="13000"/>
            </a:lvl3pPr>
            <a:lvl4pPr marL="7445731" indent="0">
              <a:buNone/>
              <a:defRPr sz="10900"/>
            </a:lvl4pPr>
            <a:lvl5pPr marL="9927641" indent="0">
              <a:buNone/>
              <a:defRPr sz="10900"/>
            </a:lvl5pPr>
            <a:lvl6pPr marL="12409551" indent="0">
              <a:buNone/>
              <a:defRPr sz="10900"/>
            </a:lvl6pPr>
            <a:lvl7pPr marL="14891461" indent="0">
              <a:buNone/>
              <a:defRPr sz="10900"/>
            </a:lvl7pPr>
            <a:lvl8pPr marL="17373371" indent="0">
              <a:buNone/>
              <a:defRPr sz="10900"/>
            </a:lvl8pPr>
            <a:lvl9pPr marL="19855282" indent="0">
              <a:buNone/>
              <a:defRPr sz="10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9923" y="40076124"/>
            <a:ext cx="2139696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  <a:prstGeom prst="rect">
            <a:avLst/>
          </a:prstGeom>
        </p:spPr>
        <p:txBody>
          <a:bodyPr vert="horz" lIns="496382" tIns="248191" rIns="496382" bIns="2481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948164"/>
            <a:ext cx="32095440" cy="33793857"/>
          </a:xfrm>
          <a:prstGeom prst="rect">
            <a:avLst/>
          </a:prstGeom>
        </p:spPr>
        <p:txBody>
          <a:bodyPr vert="horz" lIns="496382" tIns="248191" rIns="496382" bIns="248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30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4380" y="47460750"/>
            <a:ext cx="112928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74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3820" rtl="0" eaLnBrk="1" latinLnBrk="0" hangingPunct="1">
        <a:spcBef>
          <a:spcPct val="0"/>
        </a:spcBef>
        <a:buNone/>
        <a:defRPr sz="2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1433" indent="-1861433" algn="l" defTabSz="496382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33104" indent="-1551194" algn="l" defTabSz="4963820" rtl="0" eaLnBrk="1" latinLnBrk="0" hangingPunct="1">
        <a:spcBef>
          <a:spcPct val="20000"/>
        </a:spcBef>
        <a:buFont typeface="Arial" pitchFamily="34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477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686" indent="-1240955" algn="l" defTabSz="496382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8596" indent="-1240955" algn="l" defTabSz="496382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65050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241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1432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623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8191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73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764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0955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89146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37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5282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81001" y="10259455"/>
            <a:ext cx="16789218" cy="400978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" y="568156"/>
            <a:ext cx="34765760" cy="8948946"/>
          </a:xfrm>
          <a:prstGeom prst="rect">
            <a:avLst/>
          </a:prstGeom>
          <a:solidFill>
            <a:srgbClr val="730C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cap="al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78074" y="10259455"/>
            <a:ext cx="17168685" cy="40162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30" y="2279592"/>
            <a:ext cx="6602469" cy="660246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0230" y="2279593"/>
            <a:ext cx="6602468" cy="66024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9913" y="1049497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3203" y="48122308"/>
            <a:ext cx="1466016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47863" y="3021945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29963" y="6654556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55997" y="7776368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29913" y="10695758"/>
            <a:ext cx="15444516" cy="1200329"/>
          </a:xfrm>
          <a:prstGeom prst="rect">
            <a:avLst/>
          </a:prstGeom>
          <a:solidFill>
            <a:srgbClr val="730C01"/>
          </a:solidFill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10477" y="18538826"/>
            <a:ext cx="15291059" cy="1200329"/>
          </a:xfrm>
          <a:prstGeom prst="rect">
            <a:avLst/>
          </a:prstGeom>
          <a:solidFill>
            <a:srgbClr val="730C0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02113" y="26298383"/>
            <a:ext cx="15131343" cy="1200329"/>
          </a:xfrm>
          <a:prstGeom prst="rect">
            <a:avLst/>
          </a:prstGeom>
          <a:solidFill>
            <a:srgbClr val="730C0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643814" y="39452609"/>
            <a:ext cx="15806595" cy="1200329"/>
          </a:xfrm>
          <a:prstGeom prst="rect">
            <a:avLst/>
          </a:prstGeom>
          <a:solidFill>
            <a:srgbClr val="730C0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689852" y="31840493"/>
            <a:ext cx="15693042" cy="1200329"/>
          </a:xfrm>
          <a:prstGeom prst="rect">
            <a:avLst/>
          </a:prstGeom>
          <a:solidFill>
            <a:srgbClr val="730C0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637566" y="45187209"/>
            <a:ext cx="15812844" cy="1200329"/>
          </a:xfrm>
          <a:prstGeom prst="rect">
            <a:avLst/>
          </a:prstGeom>
          <a:solidFill>
            <a:srgbClr val="730C0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30833"/>
              </p:ext>
            </p:extLst>
          </p:nvPr>
        </p:nvGraphicFramePr>
        <p:xfrm>
          <a:off x="1655134" y="39533625"/>
          <a:ext cx="14855732" cy="7924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13933"/>
                <a:gridCol w="3713933"/>
                <a:gridCol w="3713933"/>
                <a:gridCol w="3713933"/>
              </a:tblGrid>
              <a:tr h="12181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81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81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81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81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8803404" y="30226589"/>
            <a:ext cx="1564700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9913" y="11850480"/>
            <a:ext cx="15371624" cy="5533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34355" y="12114362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28838" y="19739155"/>
            <a:ext cx="15204618" cy="5945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402113" y="19995679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02113" y="27454556"/>
            <a:ext cx="15091327" cy="10776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8947107" y="46135665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689852" y="32997650"/>
            <a:ext cx="15647005" cy="5605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8637565" y="40575854"/>
            <a:ext cx="15781772" cy="3975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463935" y="28068492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8637566" y="46387538"/>
            <a:ext cx="15812844" cy="2875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8715252" y="40901325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643815" y="33478340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8448464" y="10797298"/>
            <a:ext cx="15888393" cy="89418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9005176" y="12295548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73143677"/>
              </p:ext>
            </p:extLst>
          </p:nvPr>
        </p:nvGraphicFramePr>
        <p:xfrm>
          <a:off x="18689852" y="20615335"/>
          <a:ext cx="15647006" cy="9198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1967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68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madhuraya</dc:creator>
  <cp:lastModifiedBy>CC</cp:lastModifiedBy>
  <cp:revision>17</cp:revision>
  <dcterms:created xsi:type="dcterms:W3CDTF">2015-07-06T14:26:47Z</dcterms:created>
  <dcterms:modified xsi:type="dcterms:W3CDTF">2015-07-20T06:59:18Z</dcterms:modified>
</cp:coreProperties>
</file>